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0.47887323943661969</c:v>
                </c:pt>
                <c:pt idx="1">
                  <c:v>0.51549295774647885</c:v>
                </c:pt>
                <c:pt idx="2">
                  <c:v>0</c:v>
                </c:pt>
                <c:pt idx="3">
                  <c:v>5.6338028169014088E-3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Sheet1!$G$2:$G$3</c:f>
              <c:numCache>
                <c:formatCode>0.0;;</c:formatCode>
                <c:ptCount val="2"/>
                <c:pt idx="0">
                  <c:v>6.2186510167507736</c:v>
                </c:pt>
                <c:pt idx="1">
                  <c:v>6.2186510167507736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3.7813489832492264</c:v>
                </c:pt>
                <c:pt idx="1">
                  <c:v>3.7813489832492264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Sheet1!$G$2:$G$3</c:f>
              <c:numCache>
                <c:formatCode>0.0;;</c:formatCode>
                <c:ptCount val="2"/>
                <c:pt idx="0">
                  <c:v>8.2154891890321977</c:v>
                </c:pt>
                <c:pt idx="1">
                  <c:v>8.2154891890321977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1.7845108109678023</c:v>
                </c:pt>
                <c:pt idx="1">
                  <c:v>1.7845108109678023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Sheet1!$G$2:$G$3</c:f>
              <c:numCache>
                <c:formatCode>0.0;;</c:formatCode>
                <c:ptCount val="2"/>
                <c:pt idx="0">
                  <c:v>9.0621624767578588</c:v>
                </c:pt>
                <c:pt idx="1">
                  <c:v>9.0621624767578588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0.9378375232421412</c:v>
                </c:pt>
                <c:pt idx="1">
                  <c:v>0.9378375232421412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Sheet1!$G$2:$G$3</c:f>
              <c:numCache>
                <c:formatCode>0.0;;</c:formatCode>
                <c:ptCount val="2"/>
                <c:pt idx="0">
                  <c:v>3.9443020222394298</c:v>
                </c:pt>
                <c:pt idx="1">
                  <c:v>3.9443020222394298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6.0556979777605697</c:v>
                </c:pt>
                <c:pt idx="1">
                  <c:v>6.0556979777605697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Sheet1!$G$2:$G$3</c:f>
              <c:numCache>
                <c:formatCode>0.0;;</c:formatCode>
                <c:ptCount val="2"/>
                <c:pt idx="0">
                  <c:v>6.1383750943217201</c:v>
                </c:pt>
                <c:pt idx="1">
                  <c:v>6.1383750943217201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Croydon University Hospital (60)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3.8616249056782799</c:v>
                </c:pt>
                <c:pt idx="1">
                  <c:v>3.8616249056782799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Sheet1!$G$2:$G$3</c:f>
              <c:numCache>
                <c:formatCode>0.0;;</c:formatCode>
                <c:ptCount val="2"/>
                <c:pt idx="0">
                  <c:v>8.665513839023987</c:v>
                </c:pt>
                <c:pt idx="1">
                  <c:v>8.665513839023987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Croydon University Hospital (345)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1.334486160976013</c:v>
                </c:pt>
                <c:pt idx="1">
                  <c:v>1.334486160976013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Sheet1!$F$2:$F$3</c:f>
              <c:numCache>
                <c:formatCode>0.0;;</c:formatCode>
                <c:ptCount val="2"/>
                <c:pt idx="0">
                  <c:v>7.443920626388234</c:v>
                </c:pt>
                <c:pt idx="1">
                  <c:v>7.443920626388234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Croydon University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2.556079373611766</c:v>
                </c:pt>
                <c:pt idx="1">
                  <c:v>2.556079373611766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Sheet1!$G$2:$G$3</c:f>
              <c:numCache>
                <c:formatCode>0.0;;</c:formatCode>
                <c:ptCount val="2"/>
                <c:pt idx="0">
                  <c:v>7.574516074182851</c:v>
                </c:pt>
                <c:pt idx="1">
                  <c:v>7.574516074182851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Croydon University Hospital (177)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2.425483925817149</c:v>
                </c:pt>
                <c:pt idx="1">
                  <c:v>2.425483925817149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Sheet1!$F$2:$F$3</c:f>
              <c:numCache>
                <c:formatCode>0.0;;</c:formatCode>
                <c:ptCount val="2"/>
                <c:pt idx="0">
                  <c:v>7.1114430355229477</c:v>
                </c:pt>
                <c:pt idx="1">
                  <c:v>7.1114430355229477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Croydon University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2.8885569644770523</c:v>
                </c:pt>
                <c:pt idx="1">
                  <c:v>2.8885569644770523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Sheet1!$E$2:$E$3</c:f>
              <c:numCache>
                <c:formatCode>0.0;;</c:formatCode>
                <c:ptCount val="2"/>
                <c:pt idx="0">
                  <c:v>4.868765191857312</c:v>
                </c:pt>
                <c:pt idx="1">
                  <c:v>4.868765191857312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Croydon University Hospital (171)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5.131234808142688</c:v>
                </c:pt>
                <c:pt idx="1">
                  <c:v>5.131234808142688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Sheet1!$E$2:$E$3</c:f>
              <c:numCache>
                <c:formatCode>0.0;;</c:formatCode>
                <c:ptCount val="2"/>
                <c:pt idx="0">
                  <c:v>0</c:v>
                </c:pt>
                <c:pt idx="1">
                  <c:v>9.1054311501517589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Sheet1!$G$2:$G$3</c:f>
              <c:numCache>
                <c:formatCode>0.0;;</c:formatCode>
                <c:ptCount val="2"/>
                <c:pt idx="0">
                  <c:v>9.1054311501517589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Croydon University Hospital (322)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0.89456884984824114</c:v>
                </c:pt>
                <c:pt idx="1">
                  <c:v>0.89456884984824114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Sheet1!$G$2:$G$3</c:f>
              <c:numCache>
                <c:formatCode>0.0;;</c:formatCode>
                <c:ptCount val="2"/>
                <c:pt idx="0">
                  <c:v>8.4466092528123777</c:v>
                </c:pt>
                <c:pt idx="1">
                  <c:v>8.4466092528123777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1.5533907471876223</c:v>
                </c:pt>
                <c:pt idx="1">
                  <c:v>1.5533907471876223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Sheet1!$F$2:$F$3</c:f>
              <c:numCache>
                <c:formatCode>0.0;;</c:formatCode>
                <c:ptCount val="2"/>
                <c:pt idx="0">
                  <c:v>0</c:v>
                </c:pt>
                <c:pt idx="1">
                  <c:v>8.7213007752788858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Sheet1!$G$2:$G$3</c:f>
              <c:numCache>
                <c:formatCode>0.0;;</c:formatCode>
                <c:ptCount val="2"/>
                <c:pt idx="0">
                  <c:v>8.7213007752788858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Croydon University Hospital (353)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1.2786992247211142</c:v>
                </c:pt>
                <c:pt idx="1">
                  <c:v>1.2786992247211142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Sheet1!$E$2:$E$3</c:f>
              <c:numCache>
                <c:formatCode>0.0;;</c:formatCode>
                <c:ptCount val="2"/>
                <c:pt idx="0">
                  <c:v>8.1678108420447568</c:v>
                </c:pt>
                <c:pt idx="1">
                  <c:v>8.1678108420447568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(350)</c:v>
                </c:pt>
                <c:pt idx="1">
                  <c:v>Croydon University Hospital (350)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1.8321891579552432</c:v>
                </c:pt>
                <c:pt idx="1">
                  <c:v>1.8321891579552432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Sheet1!$G$2:$G$3</c:f>
              <c:numCache>
                <c:formatCode>0.0;;</c:formatCode>
                <c:ptCount val="2"/>
                <c:pt idx="0">
                  <c:v>8.3000620398485818</c:v>
                </c:pt>
                <c:pt idx="1">
                  <c:v>8.3000620398485818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1.6999379601514182</c:v>
                </c:pt>
                <c:pt idx="1">
                  <c:v>1.6999379601514182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Sheet1!$E$2:$E$3</c:f>
              <c:numCache>
                <c:formatCode>0.0;;</c:formatCode>
                <c:ptCount val="2"/>
                <c:pt idx="0">
                  <c:v>8.485886292673797</c:v>
                </c:pt>
                <c:pt idx="1">
                  <c:v>8.485886292673797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Croydon University Hospital (351)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1.514113707326203</c:v>
                </c:pt>
                <c:pt idx="1">
                  <c:v>1.514113707326203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Sheet1!$E$2:$E$3</c:f>
              <c:numCache>
                <c:formatCode>0.0;;</c:formatCode>
                <c:ptCount val="2"/>
                <c:pt idx="0">
                  <c:v>8.1235421783972459</c:v>
                </c:pt>
                <c:pt idx="1">
                  <c:v>8.1235421783972459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Croydon University Hospital (349)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1.8764578216027541</c:v>
                </c:pt>
                <c:pt idx="1">
                  <c:v>1.8764578216027541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Sheet1!$G$2:$G$3</c:f>
              <c:numCache>
                <c:formatCode>0.0;;</c:formatCode>
                <c:ptCount val="2"/>
                <c:pt idx="0">
                  <c:v>7.4055084914228244</c:v>
                </c:pt>
                <c:pt idx="1">
                  <c:v>7.4055084914228244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Croydon University Hospital (355)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2.5944915085771756</c:v>
                </c:pt>
                <c:pt idx="1">
                  <c:v>2.5944915085771756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Sheet1!$G$2:$G$3</c:f>
              <c:numCache>
                <c:formatCode>0.0;;</c:formatCode>
                <c:ptCount val="2"/>
                <c:pt idx="0">
                  <c:v>7.5335717607514159</c:v>
                </c:pt>
                <c:pt idx="1">
                  <c:v>7.5335717607514159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Croydon University Hospital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2.4664282392485841</c:v>
                </c:pt>
                <c:pt idx="1">
                  <c:v>2.4664282392485841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Sheet1!$F$2:$F$3</c:f>
              <c:numCache>
                <c:formatCode>0.0;;</c:formatCode>
                <c:ptCount val="2"/>
                <c:pt idx="0">
                  <c:v>6.6831626188883666</c:v>
                </c:pt>
                <c:pt idx="1">
                  <c:v>6.6831626188883666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Croydon University Hospital (325)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3.3168373811116334</c:v>
                </c:pt>
                <c:pt idx="1">
                  <c:v>3.3168373811116334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6.1056071879764842</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Sheet1!$F$2:$F$3</c:f>
              <c:numCache>
                <c:formatCode>0.0;;</c:formatCode>
                <c:ptCount val="2"/>
                <c:pt idx="0">
                  <c:v>8.4262520806347805</c:v>
                </c:pt>
                <c:pt idx="1">
                  <c:v>8.4262520806347805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Croydon University Hospital (335)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1.5737479193652195</c:v>
                </c:pt>
                <c:pt idx="1">
                  <c:v>1.5737479193652195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Sheet1!$E$2:$E$3</c:f>
              <c:numCache>
                <c:formatCode>0.0;;</c:formatCode>
                <c:ptCount val="2"/>
                <c:pt idx="0">
                  <c:v>6.7546686515858161</c:v>
                </c:pt>
                <c:pt idx="1">
                  <c:v>6.7546686515858161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Croydon University Hospital (294)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3.2453313484141839</c:v>
                </c:pt>
                <c:pt idx="1">
                  <c:v>3.2453313484141839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Sheet1!$F$2:$F$3</c:f>
              <c:numCache>
                <c:formatCode>0.0;;</c:formatCode>
                <c:ptCount val="2"/>
                <c:pt idx="0">
                  <c:v>0</c:v>
                </c:pt>
                <c:pt idx="1">
                  <c:v>9.2881926588298178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Sheet1!$G$2:$G$3</c:f>
              <c:numCache>
                <c:formatCode>0.0;;</c:formatCode>
                <c:ptCount val="2"/>
                <c:pt idx="0">
                  <c:v>9.2881926588298178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Croydon University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0.71180734117018218</c:v>
                </c:pt>
                <c:pt idx="1">
                  <c:v>0.71180734117018218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Sheet1!$G$2:$G$3</c:f>
              <c:numCache>
                <c:formatCode>0.0;;</c:formatCode>
                <c:ptCount val="2"/>
                <c:pt idx="0">
                  <c:v>8.6555806306521372</c:v>
                </c:pt>
                <c:pt idx="1">
                  <c:v>8.6555806306521372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Croydon University Hospital (298)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1.3444193693478628</c:v>
                </c:pt>
                <c:pt idx="1">
                  <c:v>1.3444193693478628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Sheet1!$G$2:$G$3</c:f>
              <c:numCache>
                <c:formatCode>0.0;;</c:formatCode>
                <c:ptCount val="2"/>
                <c:pt idx="0">
                  <c:v>7.9042911247639358</c:v>
                </c:pt>
                <c:pt idx="1">
                  <c:v>7.9042911247639358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Croydon University Hospital (318)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2.0957088752360642</c:v>
                </c:pt>
                <c:pt idx="1">
                  <c:v>2.0957088752360642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Sheet1!$D$2:$D$3</c:f>
              <c:numCache>
                <c:formatCode>0.0;;</c:formatCode>
                <c:ptCount val="2"/>
                <c:pt idx="0">
                  <c:v>7.1444994348363178</c:v>
                </c:pt>
                <c:pt idx="1">
                  <c:v>7.1444994348363178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Sheet1!$D$2:$D$3</c:f>
              <c:numCache>
                <c:formatCode>0.0;;</c:formatCode>
                <c:ptCount val="2"/>
                <c:pt idx="0">
                  <c:v>6.5070514107073878</c:v>
                </c:pt>
                <c:pt idx="1">
                  <c:v>6.5070514107073878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Croydon University Hospital (31)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Sheet1!$D$2:$D$3</c:f>
              <c:numCache>
                <c:formatCode>0.0;;</c:formatCode>
                <c:ptCount val="2"/>
                <c:pt idx="0">
                  <c:v>8.2371275629307341</c:v>
                </c:pt>
                <c:pt idx="1">
                  <c:v>8.2371275629307341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Croydon University Hospital (74)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Sheet1!$D$2:$D$3</c:f>
              <c:numCache>
                <c:formatCode>0.0;;</c:formatCode>
                <c:ptCount val="2"/>
                <c:pt idx="0">
                  <c:v>6.98082233147547</c:v>
                </c:pt>
                <c:pt idx="1">
                  <c:v>6.98082233147547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Croydon University Hospital (59)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Sheet1!$G$2:$G$3</c:f>
              <c:numCache>
                <c:formatCode>0.0;;</c:formatCode>
                <c:ptCount val="2"/>
                <c:pt idx="0">
                  <c:v>6.8505174988761786</c:v>
                </c:pt>
                <c:pt idx="1">
                  <c:v>6.8505174988761786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Croydon University Hospital (33)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3.1494825011238214</c:v>
                </c:pt>
                <c:pt idx="1">
                  <c:v>3.1494825011238214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0.23388630114141096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0.67745770788458293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0.18887014392808421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1.971777402930643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0.18887014392808421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0.67745770788458248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0.52107712730726075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4.6365925409268707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Sheet1!$G$2:$G$3</c:f>
              <c:numCache>
                <c:formatCode>0.0;;</c:formatCode>
                <c:ptCount val="2"/>
                <c:pt idx="0">
                  <c:v>6.9613803690970633</c:v>
                </c:pt>
                <c:pt idx="1">
                  <c:v>6.9613803690970633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Croydon University Hospital (35)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3.0386196309029367</c:v>
                </c:pt>
                <c:pt idx="1">
                  <c:v>3.0386196309029367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Sheet1!$G$2:$G$3</c:f>
              <c:numCache>
                <c:formatCode>0.0;;</c:formatCode>
                <c:ptCount val="2"/>
                <c:pt idx="0">
                  <c:v>6.3129921740283583</c:v>
                </c:pt>
                <c:pt idx="1">
                  <c:v>6.3129921740283583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Croydon University Hospital (331)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3.6870078259716417</c:v>
                </c:pt>
                <c:pt idx="1">
                  <c:v>3.6870078259716417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Sheet1!$G$2:$G$3</c:f>
              <c:numCache>
                <c:formatCode>0.0;;</c:formatCode>
                <c:ptCount val="2"/>
                <c:pt idx="0">
                  <c:v>5.4515685656985839</c:v>
                </c:pt>
                <c:pt idx="1">
                  <c:v>5.4515685656985839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Croydon University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4.5484314343014161</c:v>
                </c:pt>
                <c:pt idx="1">
                  <c:v>4.5484314343014161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Sheet1!$F$2:$F$3</c:f>
              <c:numCache>
                <c:formatCode>0.0;;</c:formatCode>
                <c:ptCount val="2"/>
                <c:pt idx="0">
                  <c:v>7.3475837713386083</c:v>
                </c:pt>
                <c:pt idx="1">
                  <c:v>7.3475837713386083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Croydon University Hospital (131)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2.6524162286613917</c:v>
                </c:pt>
                <c:pt idx="1">
                  <c:v>2.6524162286613917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Sheet1!$G$2:$G$3</c:f>
              <c:numCache>
                <c:formatCode>0.0;;</c:formatCode>
                <c:ptCount val="2"/>
                <c:pt idx="0">
                  <c:v>6.4856264953741958</c:v>
                </c:pt>
                <c:pt idx="1">
                  <c:v>6.4856264953741958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Croydon University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3.5143735046258042</c:v>
                </c:pt>
                <c:pt idx="1">
                  <c:v>3.5143735046258042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Sheet1!$E$2:$E$3</c:f>
              <c:numCache>
                <c:formatCode>0.0;;</c:formatCode>
                <c:ptCount val="2"/>
                <c:pt idx="0">
                  <c:v>0</c:v>
                </c:pt>
                <c:pt idx="1">
                  <c:v>7.318220669245326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Sheet1!$F$2:$F$3</c:f>
              <c:numCache>
                <c:formatCode>0.0;;</c:formatCode>
                <c:ptCount val="2"/>
                <c:pt idx="0">
                  <c:v>7.318220669245326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Croydon University Hospital (330)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2.681779330754674</c:v>
                </c:pt>
                <c:pt idx="1">
                  <c:v>2.681779330754674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Sheet1!$G$2:$G$3</c:f>
              <c:numCache>
                <c:formatCode>0.0;;</c:formatCode>
                <c:ptCount val="2"/>
                <c:pt idx="0">
                  <c:v>8.785181227232604</c:v>
                </c:pt>
                <c:pt idx="1">
                  <c:v>8.785181227232604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(233)</c:v>
                </c:pt>
                <c:pt idx="1">
                  <c:v>Croydon University Hospital (233)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1.214818772767396</c:v>
                </c:pt>
                <c:pt idx="1">
                  <c:v>1.214818772767396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Sheet1!$G$2:$G$3</c:f>
              <c:numCache>
                <c:formatCode>0.0;;</c:formatCode>
                <c:ptCount val="2"/>
                <c:pt idx="0">
                  <c:v>4.6442510794742207</c:v>
                </c:pt>
                <c:pt idx="1">
                  <c:v>4.6442510794742207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Croydon University Hospital (286)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5.3557489205257793</c:v>
                </c:pt>
                <c:pt idx="1">
                  <c:v>5.3557489205257793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Sheet1!$F$2:$F$3</c:f>
              <c:numCache>
                <c:formatCode>0.0;;</c:formatCode>
                <c:ptCount val="2"/>
                <c:pt idx="0">
                  <c:v>6.1459807324008899</c:v>
                </c:pt>
                <c:pt idx="1">
                  <c:v>6.1459807324008899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Croydon University Hospital (312)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3.8540192675991101</c:v>
                </c:pt>
                <c:pt idx="1">
                  <c:v>3.8540192675991101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Sheet1!$E$2:$E$3</c:f>
              <c:numCache>
                <c:formatCode>0.0;;</c:formatCode>
                <c:ptCount val="2"/>
                <c:pt idx="0">
                  <c:v>6.632389751411182</c:v>
                </c:pt>
                <c:pt idx="1">
                  <c:v>6.632389751411182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Croydon University Hospital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3.367610248588818</c:v>
                </c:pt>
                <c:pt idx="1">
                  <c:v>3.367610248588818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0.11045508079917887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0.60779683241725202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0.16944921266913671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1.769025646597763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0.16944921266913671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0.60779683241725202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1.0900682846244152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5.4713954409084264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Sheet1!$F$2:$F$3</c:f>
              <c:numCache>
                <c:formatCode>0.0;;</c:formatCode>
                <c:ptCount val="2"/>
                <c:pt idx="0">
                  <c:v>7.3870832094592451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Sheet1!$G$2:$G$3</c:f>
              <c:numCache>
                <c:formatCode>0.0;;</c:formatCode>
                <c:ptCount val="2"/>
                <c:pt idx="0">
                  <c:v>0</c:v>
                </c:pt>
                <c:pt idx="1">
                  <c:v>7.3870832094592451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Croydon University Hospital (189)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2.6129167905407549</c:v>
                </c:pt>
                <c:pt idx="1">
                  <c:v>2.6129167905407549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Sheet1!$G$2:$G$3</c:f>
              <c:numCache>
                <c:formatCode>0.0;;</c:formatCode>
                <c:ptCount val="2"/>
                <c:pt idx="0">
                  <c:v>6.2567220880619479</c:v>
                </c:pt>
                <c:pt idx="1">
                  <c:v>6.2567220880619479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Croydon University Hospital (218)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3.7432779119380521</c:v>
                </c:pt>
                <c:pt idx="1">
                  <c:v>3.7432779119380521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Sheet1!$E$2:$E$3</c:f>
              <c:numCache>
                <c:formatCode>0.0;;</c:formatCode>
                <c:ptCount val="2"/>
                <c:pt idx="0">
                  <c:v>8.5642534116425182</c:v>
                </c:pt>
                <c:pt idx="1">
                  <c:v>8.5642534116425182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Croydon University Hospital (342)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1.4357465883574818</c:v>
                </c:pt>
                <c:pt idx="1">
                  <c:v>1.4357465883574818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Sheet1!$E$2:$E$3</c:f>
              <c:numCache>
                <c:formatCode>0.0;;</c:formatCode>
                <c:ptCount val="2"/>
                <c:pt idx="0">
                  <c:v>0</c:v>
                </c:pt>
                <c:pt idx="1">
                  <c:v>8.786374888970931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Sheet1!$F$2:$F$3</c:f>
              <c:numCache>
                <c:formatCode>0.0;;</c:formatCode>
                <c:ptCount val="2"/>
                <c:pt idx="0">
                  <c:v>8.786374888970931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1.213625111029069</c:v>
                </c:pt>
                <c:pt idx="1">
                  <c:v>1.213625111029069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Sheet1!$E$2:$E$3</c:f>
              <c:numCache>
                <c:formatCode>0.0;;</c:formatCode>
                <c:ptCount val="2"/>
                <c:pt idx="0">
                  <c:v>7.6599719114155871</c:v>
                </c:pt>
                <c:pt idx="1">
                  <c:v>7.6599719114155871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Croydon University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2.3400280885844129</c:v>
                </c:pt>
                <c:pt idx="1">
                  <c:v>2.3400280885844129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6.8127479548558183</c:v>
                </c:pt>
                <c:pt idx="1">
                  <c:v>5.9940452785141201</c:v>
                </c:pt>
                <c:pt idx="2">
                  <c:v>6.2389324444395182</c:v>
                </c:pt>
                <c:pt idx="3">
                  <c:v>5.4923248444160819</c:v>
                </c:pt>
                <c:pt idx="4">
                  <c:v>5.4713954409084264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6.2141382666813669</c:v>
                </c:pt>
                <c:pt idx="1">
                  <c:v>6.2186510167507736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8.4836803653628525</c:v>
                </c:pt>
                <c:pt idx="1">
                  <c:v>8.6251175618808418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8.0858917420672807</c:v>
                </c:pt>
                <c:pt idx="1">
                  <c:v>8.2154891890321977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8.5634465112277987</c:v>
                </c:pt>
                <c:pt idx="1">
                  <c:v>9.0621624767578588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0.46026346802963758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0.1465228660578406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1.5296778532423341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0.14652286605783971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0.52556239396958482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0.14815744899861905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7.4598789545966993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3.4458400449559461</c:v>
                </c:pt>
                <c:pt idx="1">
                  <c:v>3.9443020222394298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5.225329339448634</c:v>
                </c:pt>
                <c:pt idx="1">
                  <c:v>5.7587161527204858</c:v>
                </c:pt>
                <c:pt idx="2">
                  <c:v>6.7159732653412023</c:v>
                </c:pt>
                <c:pt idx="3">
                  <c:v>6.2989163878166776</c:v>
                </c:pt>
                <c:pt idx="4">
                  <c:v>6.1383750943217201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8.4917356641595756</c:v>
                </c:pt>
                <c:pt idx="1">
                  <c:v>8.5773815683262811</c:v>
                </c:pt>
                <c:pt idx="2">
                  <c:v>8.6249774973989553</c:v>
                </c:pt>
                <c:pt idx="3">
                  <c:v>8.3750167076361599</c:v>
                </c:pt>
                <c:pt idx="4">
                  <c:v>8.665513839023987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7.9552805275300464</c:v>
                </c:pt>
                <c:pt idx="1">
                  <c:v>7.4003026328186472</c:v>
                </c:pt>
                <c:pt idx="2">
                  <c:v>8.0409201679547575</c:v>
                </c:pt>
                <c:pt idx="3">
                  <c:v>7.2661448922158334</c:v>
                </c:pt>
                <c:pt idx="4">
                  <c:v>7.443920626388234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7.9091061357223174</c:v>
                </c:pt>
                <c:pt idx="1">
                  <c:v>8.0018991656352636</c:v>
                </c:pt>
                <c:pt idx="2">
                  <c:v>8.0543783465103953</c:v>
                </c:pt>
                <c:pt idx="3">
                  <c:v>7.5876656241671876</c:v>
                </c:pt>
                <c:pt idx="4">
                  <c:v>7.574516074182851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9.5221701765370419</c:v>
                </c:pt>
                <c:pt idx="1">
                  <c:v>9.0588343265437459</c:v>
                </c:pt>
                <c:pt idx="2">
                  <c:v>9.2474370671518642</c:v>
                </c:pt>
                <c:pt idx="3">
                  <c:v>9.0648915349197203</c:v>
                </c:pt>
                <c:pt idx="4">
                  <c:v>9.1054311501517589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8.2355312620974441</c:v>
                </c:pt>
                <c:pt idx="1">
                  <c:v>8.282800478421704</c:v>
                </c:pt>
                <c:pt idx="2">
                  <c:v>8.7954379230141697</c:v>
                </c:pt>
                <c:pt idx="3">
                  <c:v>8.234743594009041</c:v>
                </c:pt>
                <c:pt idx="4">
                  <c:v>8.4466092528123777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8.8804688969574386</c:v>
                </c:pt>
                <c:pt idx="1">
                  <c:v>8.8522024645137627</c:v>
                </c:pt>
                <c:pt idx="2">
                  <c:v>9.1350254722392972</c:v>
                </c:pt>
                <c:pt idx="3">
                  <c:v>8.8967317218780373</c:v>
                </c:pt>
                <c:pt idx="4">
                  <c:v>8.7213007752788858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7.9214791973237189</c:v>
                </c:pt>
                <c:pt idx="1">
                  <c:v>7.9739877543153197</c:v>
                </c:pt>
                <c:pt idx="2">
                  <c:v>8.325284486386705</c:v>
                </c:pt>
                <c:pt idx="3">
                  <c:v>8.0487057915476914</c:v>
                </c:pt>
                <c:pt idx="4">
                  <c:v>8.1678108420447568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8.086333018931132</c:v>
                </c:pt>
                <c:pt idx="1">
                  <c:v>7.9443116497930184</c:v>
                </c:pt>
                <c:pt idx="2">
                  <c:v>8.225244270061852</c:v>
                </c:pt>
                <c:pt idx="3">
                  <c:v>8.1638461820008104</c:v>
                </c:pt>
                <c:pt idx="4">
                  <c:v>8.3000620398485818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0.65926582272814649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0.19927883987194672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2.0804427061344057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0.19927883987194672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0.71479262567276081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0.13140985975382513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6.8545618154739412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8.663099830639803</c:v>
                </c:pt>
                <c:pt idx="1">
                  <c:v>8.2417688134870772</c:v>
                </c:pt>
                <c:pt idx="2">
                  <c:v>8.6998769919121806</c:v>
                </c:pt>
                <c:pt idx="3">
                  <c:v>8.4783630765074243</c:v>
                </c:pt>
                <c:pt idx="4">
                  <c:v>8.485886292673797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7.7828698167787156</c:v>
                </c:pt>
                <c:pt idx="1">
                  <c:v>7.7069349017862194</c:v>
                </c:pt>
                <c:pt idx="2">
                  <c:v>7.9352153389046567</c:v>
                </c:pt>
                <c:pt idx="3">
                  <c:v>7.9776047441184366</c:v>
                </c:pt>
                <c:pt idx="4">
                  <c:v>8.1235421783972459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7.1319771525741569</c:v>
                </c:pt>
                <c:pt idx="1">
                  <c:v>7.0104164661717316</c:v>
                </c:pt>
                <c:pt idx="2">
                  <c:v>7.0532342919607522</c:v>
                </c:pt>
                <c:pt idx="3">
                  <c:v>7.2535051727168618</c:v>
                </c:pt>
                <c:pt idx="4">
                  <c:v>7.4055084914228244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7.5012511988927342</c:v>
                </c:pt>
                <c:pt idx="1">
                  <c:v>7.3987014432230618</c:v>
                </c:pt>
                <c:pt idx="2">
                  <c:v>7.7104712018403267</c:v>
                </c:pt>
                <c:pt idx="3">
                  <c:v>7.7557249131442774</c:v>
                </c:pt>
                <c:pt idx="4">
                  <c:v>7.5335717607514159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6.4553615892594749</c:v>
                </c:pt>
                <c:pt idx="1">
                  <c:v>6.3996087412803737</c:v>
                </c:pt>
                <c:pt idx="2">
                  <c:v>6.7140734614418864</c:v>
                </c:pt>
                <c:pt idx="3">
                  <c:v>6.5322739150846116</c:v>
                </c:pt>
                <c:pt idx="4">
                  <c:v>6.6831626188883666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8.6873139018371734</c:v>
                </c:pt>
                <c:pt idx="1">
                  <c:v>8.511585649449664</c:v>
                </c:pt>
                <c:pt idx="2">
                  <c:v>8.6454488150421707</c:v>
                </c:pt>
                <c:pt idx="3">
                  <c:v>8.6392571270600946</c:v>
                </c:pt>
                <c:pt idx="4">
                  <c:v>8.4262520806347805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6.4947379658713968</c:v>
                </c:pt>
                <c:pt idx="1">
                  <c:v>7.0308178990808363</c:v>
                </c:pt>
                <c:pt idx="2">
                  <c:v>7.130204651861896</c:v>
                </c:pt>
                <c:pt idx="3">
                  <c:v>6.948589213868698</c:v>
                </c:pt>
                <c:pt idx="4">
                  <c:v>6.7546686515858161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9.1216706385065986</c:v>
                </c:pt>
                <c:pt idx="1">
                  <c:v>9.1895602644783541</c:v>
                </c:pt>
                <c:pt idx="2">
                  <c:v>9.3864925444770027</c:v>
                </c:pt>
                <c:pt idx="3">
                  <c:v>9.3324944143940485</c:v>
                </c:pt>
                <c:pt idx="4">
                  <c:v>9.2881926588298178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8.5402320478564331</c:v>
                </c:pt>
                <c:pt idx="1">
                  <c:v>8.3984343980573932</c:v>
                </c:pt>
                <c:pt idx="2">
                  <c:v>8.5300167881599407</c:v>
                </c:pt>
                <c:pt idx="3">
                  <c:v>8.3796753015058876</c:v>
                </c:pt>
                <c:pt idx="4">
                  <c:v>8.6555806306521372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7.7916003232303321</c:v>
                </c:pt>
                <c:pt idx="1">
                  <c:v>7.8050350422660282</c:v>
                </c:pt>
                <c:pt idx="2">
                  <c:v>7.8252563528222971</c:v>
                </c:pt>
                <c:pt idx="3">
                  <c:v>7.7967475285486723</c:v>
                </c:pt>
                <c:pt idx="4">
                  <c:v>7.9042911247639358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6.3562522223817526</c:v>
                </c:pt>
                <c:pt idx="1">
                  <c:v>6.5949750259128352</c:v>
                </c:pt>
                <c:pt idx="2">
                  <c:v>6.8793190119214884</c:v>
                </c:pt>
                <c:pt idx="3">
                  <c:v>6.2507192493524064</c:v>
                </c:pt>
                <c:pt idx="4">
                  <c:v>6.3129921740283583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5.7120778614455734</c:v>
                </c:pt>
                <c:pt idx="1">
                  <c:v>5.2806560627957948</c:v>
                </c:pt>
                <c:pt idx="2">
                  <c:v>5.4515685656985839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7.6582695263445029</c:v>
                </c:pt>
                <c:pt idx="1">
                  <c:v>7.6401565015090886</c:v>
                </c:pt>
                <c:pt idx="2">
                  <c:v>7.7851348164348808</c:v>
                </c:pt>
                <c:pt idx="3">
                  <c:v>7.2294330048811988</c:v>
                </c:pt>
                <c:pt idx="4">
                  <c:v>7.3475837713386083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6.6110567884121414</c:v>
                </c:pt>
                <c:pt idx="1">
                  <c:v>6.482249944849336</c:v>
                </c:pt>
                <c:pt idx="2">
                  <c:v>6.5067108988895344</c:v>
                </c:pt>
                <c:pt idx="3">
                  <c:v>6.4087364808299014</c:v>
                </c:pt>
                <c:pt idx="4">
                  <c:v>6.4856264953741958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6.8093689951675858</c:v>
                </c:pt>
                <c:pt idx="1">
                  <c:v>7.7070225418992262</c:v>
                </c:pt>
                <c:pt idx="2">
                  <c:v>8.2105184494029331</c:v>
                </c:pt>
                <c:pt idx="3">
                  <c:v>7.8406648633687901</c:v>
                </c:pt>
                <c:pt idx="4">
                  <c:v>7.318220669245326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8.7895325808441989</c:v>
                </c:pt>
                <c:pt idx="1">
                  <c:v>8.5235845900651004</c:v>
                </c:pt>
                <c:pt idx="2">
                  <c:v>8.6855055785169242</c:v>
                </c:pt>
                <c:pt idx="3">
                  <c:v>8.785181227232604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4.7938461189014836</c:v>
                </c:pt>
                <c:pt idx="1">
                  <c:v>4.3474228407619</c:v>
                </c:pt>
                <c:pt idx="2">
                  <c:v>5.1543259516628046</c:v>
                </c:pt>
                <c:pt idx="3">
                  <c:v>4.319174219552953</c:v>
                </c:pt>
                <c:pt idx="4">
                  <c:v>4.6442510794742207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6.2142544775580264</c:v>
                </c:pt>
                <c:pt idx="1">
                  <c:v>6.4083304383369137</c:v>
                </c:pt>
                <c:pt idx="2">
                  <c:v>6.5153326725391674</c:v>
                </c:pt>
                <c:pt idx="3">
                  <c:v>6.1264554180233546</c:v>
                </c:pt>
                <c:pt idx="4">
                  <c:v>6.1459807324008899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7.1227497449244002</c:v>
                </c:pt>
                <c:pt idx="1">
                  <c:v>6.7457471810790226</c:v>
                </c:pt>
                <c:pt idx="2">
                  <c:v>6.6264818101899419</c:v>
                </c:pt>
                <c:pt idx="3">
                  <c:v>7.1240394809373528</c:v>
                </c:pt>
                <c:pt idx="4">
                  <c:v>6.632389751411182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7.7721730313621409</c:v>
                </c:pt>
                <c:pt idx="1">
                  <c:v>7.2008254428210661</c:v>
                </c:pt>
                <c:pt idx="2">
                  <c:v>8.0550828064272668</c:v>
                </c:pt>
                <c:pt idx="3">
                  <c:v>7.8357564171169498</c:v>
                </c:pt>
                <c:pt idx="4">
                  <c:v>7.3870832094592451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8.7236004051652394</c:v>
                </c:pt>
                <c:pt idx="1">
                  <c:v>8.5642534116425182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8.7251768644758165</c:v>
                </c:pt>
                <c:pt idx="1">
                  <c:v>8.6780711738671599</c:v>
                </c:pt>
                <c:pt idx="2">
                  <c:v>8.9578390669799166</c:v>
                </c:pt>
                <c:pt idx="3">
                  <c:v>8.7997475598361472</c:v>
                </c:pt>
                <c:pt idx="4">
                  <c:v>8.786374888970931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7.8023034579930206</c:v>
                </c:pt>
                <c:pt idx="1">
                  <c:v>7.7152736892867866</c:v>
                </c:pt>
                <c:pt idx="2">
                  <c:v>7.8301689781472543</c:v>
                </c:pt>
                <c:pt idx="3">
                  <c:v>7.762423970339646</c:v>
                </c:pt>
                <c:pt idx="4">
                  <c:v>7.6599719114155871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7.2670873142866856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0.76993865030674835</c:v>
                </c:pt>
                <c:pt idx="1">
                  <c:v>0.23006134969325151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0.26817630077251442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0.12058713261645959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1.2589124899903248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0.12058713261646048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0.43253359564244676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1.1795897422161445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3.9443020222394298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0.27390597945609052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0.22525870900044609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6.2800443916740889E-2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0.6556276901879734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6.2800443916740889E-2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2.6073710461048449E-2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9.0621624767578588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0.147272235604885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0.32648264242621305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9.102091975247717E-2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0.95024543863447519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9.102091975247717E-2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0.32648264242621217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3.5393999982089142E-2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8.2154891890321977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0.1081168627022695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0.273966251744028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7.6379742670442674E-2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0.79739363515591677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7.6379742670443562E-2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0.273966251744028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0.36503591197979723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8.6251175618808418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4.5462328961767717E-2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0.16121653495045063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1.6830776637471914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0.16121653495045063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0.57826706735720546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1.2957322188221116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6.2186510167507736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0.26213429943442712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7.4889416447092572E-2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0.78183484164265948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7.4889416447092572E-2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0.26862060543766653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0.22322703061938931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8.665513839023987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0.14595132081476692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0.20683594461371246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2.1593378033238562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0.20683594461371246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0.74189918020871293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0.41186546553388403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6.1383750943217201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7.2208152156206209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5.3521126760563378E-2</c:v>
                </c:pt>
                <c:pt idx="1">
                  <c:v>0.1126760563380282</c:v>
                </c:pt>
                <c:pt idx="2">
                  <c:v>0.2366197183098592</c:v>
                </c:pt>
                <c:pt idx="3">
                  <c:v>0.59718309859154928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0.13667039378766077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6.3933759041271188E-2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0.66745933867659346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6.3933759041271188E-2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7.3470990469079567E-2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9.1054311501517589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0.5591978957135959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0.18452630146870064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1.9264283063229524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0.18452630146870064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0.66187679342800099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0.34550703183876408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4.868765191857312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0.44199147217357648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0.14217797376469576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1.4843177965196963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0.14217797376469399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0.50244458071777665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7.1114430355229477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0.33032093637261006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0.3890047227407516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0.10845160829621481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1.1322193444792745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0.1084516082962157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0.38900472274075071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0.38533783395581445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7.574516074182851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0.25733004757695532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0.11505030201625654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1.2011087671028404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0.11505030201625388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0.41267355588524879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0.39266084027402393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7.443920626388234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8.4452402900453407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0.15590761049487689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8.1265194192008394E-2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0.8483970532345424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8.1265194192008394E-2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0.29148986199256122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8.2150986448111141E-2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8.1678108420447568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0.17560750311090523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6.8258178188635554E-2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0.71260565867315862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6.8258178188635554E-2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0.24483503839367415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8.2693181654477144E-2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8.7213007752788858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0.55492957746478877</c:v>
                </c:pt>
                <c:pt idx="1">
                  <c:v>1.9718309859154931E-2</c:v>
                </c:pt>
                <c:pt idx="2">
                  <c:v>0.1014084507042254</c:v>
                </c:pt>
                <c:pt idx="3">
                  <c:v>0.17746478873239441</c:v>
                </c:pt>
                <c:pt idx="4">
                  <c:v>5.6338028169014088E-3</c:v>
                </c:pt>
                <c:pt idx="5">
                  <c:v>0.14084507042253519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0.22126827609003552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7.7552500907245303E-2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0.80963706411898428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7.7552500907245303E-2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0.27817281446740516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0.33809969451023925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8.4466092528123777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8.0787497505856116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0.22764275993834815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0.37961710081648459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0.10583440949052925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1.1048961617003465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0.10583440949052836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0.37961710081648548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0.7591654574116955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7.4055084914228244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3.3016056754201273E-2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0.30581973994686962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8.5260257027963249E-2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0.89010494024831033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8.5260257027963249E-2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0.30581973994686962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4.6902173477022302E-2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8.1235421783972459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3.321159026984688E-2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0.22687959187199347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6.325233394275287E-2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0.66034535769949088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6.325233394275287E-2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0.22687959187199347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0.29344895094550871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8.485886292673797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0.26554341470044918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7.5986814748254972E-2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0.7932915236107192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7.5986814748254972E-2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0.27255685985183575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0.33528354640770708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8.3000620398485818</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0.1763005780346821</c:v>
                </c:pt>
                <c:pt idx="1">
                  <c:v>8.670520231213872E-3</c:v>
                </c:pt>
                <c:pt idx="2">
                  <c:v>0.63583815028901736</c:v>
                </c:pt>
                <c:pt idx="3">
                  <c:v>4.6242774566473993E-2</c:v>
                </c:pt>
                <c:pt idx="4">
                  <c:v>0</c:v>
                </c:pt>
                <c:pt idx="5">
                  <c:v>5.7803468208092477E-2</c:v>
                </c:pt>
                <c:pt idx="6">
                  <c:v>1.15606936416185E-2</c:v>
                </c:pt>
                <c:pt idx="7">
                  <c:v>2.023121387283237E-2</c:v>
                </c:pt>
                <c:pt idx="8">
                  <c:v>4.3352601156069363E-2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7.8922456465866109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0.13233125500505505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0.36056718092261253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0.10052343425133703</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1.0494503366145729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0.10052343425133792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0.36056718092261164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0.54688376680654649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6.7546686515858161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0.15029474088345651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6.9300987255841662E-2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0.72349243681353315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6.9300987255841662E-2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0.24857548686126663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0.22098375344699761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8.4262520806347805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6.9675926394250354E-2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0.29837837333008643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8.3185659650775179E-2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0.86844643910332664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8.3185659650775179E-2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0.29837837333008732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0.49100591469592825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6.6831626188883666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9.344257822864499E-2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0.29922577176392995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8.3421907998533662E-2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0.87091283820645238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8.342190799853455E-2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0.29922577176392906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0.52710502897848066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7.5335717607514159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0.24577248660391771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0.26316947869300833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7.3369683066172975E-2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0.76596904159265833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7.3369683066172087E-2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0.26316947869301011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0.59363392504982215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7.9042911247639358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0.2453188142382583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0.21266821616803888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5.929030864821172E-2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0.61898237791273303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5.929030864821172E-2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0.21266821616803888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0.2757456831169236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8.6555806306521372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0.13669088530479279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4.4575670912273324E-2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0.46536365567000715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4.4575670912273324E-2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0.15988832970416489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5.0194295498080521E-3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9.2881926588298178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6.5070514107073878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27</c:v>
                </c:pt>
                <c:pt idx="4" formatCode="0">
                  <c:v>10</c:v>
                </c:pt>
                <c:pt idx="5" formatCode="0">
                  <c:v>9</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8.2371275629307341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6.98082233147547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7.1444994348363178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6.9059489339866209</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0.50293297019897576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0.20844124921733531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2.176096954751479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0.20844124921733531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0.60165402896511644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6.9613803690970633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0.50794380546782492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0.22247648628572225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2.3226228307880561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0.22247648628572225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0.4882213305083809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6.8505174988761786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6.6152363421568339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0.27144663443648653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9.2644369554403028E-2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0.96719402334803117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9.2644369554402139E-2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0.33230578926564291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0.72736507613313961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6.4856264953741958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0.82812162234697784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0.58558024989641666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0.16325539556518276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1.7043630781819168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0.16325539556518365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0.41549601086221344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7.3475837713386083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0.36627771240902707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0.10527131847486704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1.0990175716946284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0.10527131847486615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0.37759735147513052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0.98288476498582966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5.4515685656985839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0.24725857403542495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9.4770980627578716E-2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0.98939554007110608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9.4770980627577828E-2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0.33993372364019159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0.45969346260295385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6.3129921740283583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0.18046140066840977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0.34144261560839517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9.519164842704253E-2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0.99378725198424966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9.519164842704253E-2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0.34144261560839517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1.2400393694542098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6.1459807324008899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0.31325031761419497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0.11305180605565113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1.1802447539083203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0.11305180605565202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0.40550515719327151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0.41283205632125863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4.6442510794742207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1.278284181393019E-2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0.16077947253576319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4.4824114871071075E-2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0.46795737521542335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4.4824114871071075E-2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0.16077947253576319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0.15307691869252515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8.785181227232604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0.34223140370702865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0.11484770655389909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1.1989936993303454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0.11484770655390086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0.41194686687712334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0.51116998045891826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7.318220669245326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6.5070514107073878</c:v>
                </c:pt>
                <c:pt idx="1">
                  <c:v>4.868765191857312</c:v>
                </c:pt>
                <c:pt idx="2">
                  <c:v>5.4713954409084264</c:v>
                </c:pt>
                <c:pt idx="3" formatCode="General">
                  <c:v>4.6365925409268707</c:v>
                </c:pt>
                <c:pt idx="4">
                  <c:v>6.632389751411182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8.2813949409127652</c:v>
                </c:pt>
                <c:pt idx="1">
                  <c:v>6.3030187844839478</c:v>
                </c:pt>
                <c:pt idx="2">
                  <c:v>6.6213835006130024</c:v>
                </c:pt>
                <c:pt idx="3" formatCode="General">
                  <c:v>5.6373932418186374</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0.35715904030836576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0.40221287379838255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0.11213394205999805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1.1706623845197459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0.11213394205999805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0.40221287379838344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0.34410261635972894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6.2567220880619479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0.37483305862586747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0.118623779171668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1.2384153596557468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0.11862377917166889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0.42549124952668649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0.14646926416747874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7.3870832094592451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0.5413241282153356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0.53798138910946047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0.14998518905189862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1.5658240121817251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0.14998518905189862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0.53798138910945958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0.55967604967271711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6.632389751411182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8.5642534116425182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0.26898962621079114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0.23295480129542412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6.4946056908544492E-2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0.67802758423522391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6.4946056908544492E-2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0.23295480129542412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0.14281980408071071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8.5642534116425182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8.786374888970931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8.6251175618808418</c:v>
                </c:pt>
                <c:pt idx="1">
                  <c:v>3.9443020222394298</c:v>
                </c:pt>
                <c:pt idx="2">
                  <c:v>4.6442510794742207</c:v>
                </c:pt>
                <c:pt idx="3">
                  <c:v>6.8505174988761786</c:v>
                </c:pt>
                <c:pt idx="4">
                  <c:v>9.0621624767578588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8.3481296111449694</c:v>
                </c:pt>
                <c:pt idx="1">
                  <c:v>3.79949150847817</c:v>
                </c:pt>
                <c:pt idx="2">
                  <c:v>4.513074126480582</c:v>
                </c:pt>
                <c:pt idx="3">
                  <c:v>6.7874547888115169</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0.11716196678275637</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0.20320906433674146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5.6653167839240126E-2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0.59145100345973134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5.6653167839240126E-2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0.20320906433674146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0.16811299946468594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8.786374888970931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2.4371053324706793E-2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0.28507333497832299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7.947631443376757E-2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0.82972140333828737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7.947631443376757E-2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0.28507333497832299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0.47769631402375801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7.6599719114155871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Sheet1!$G$2:$G$3</c:f>
              <c:numCache>
                <c:formatCode>0.0;;</c:formatCode>
                <c:ptCount val="2"/>
                <c:pt idx="0">
                  <c:v>6.8545618154739412</c:v>
                </c:pt>
                <c:pt idx="1">
                  <c:v>6.8545618154739412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Croydon University Hospital (82)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3.1454381845260588</c:v>
                </c:pt>
                <c:pt idx="1">
                  <c:v>3.1454381845260588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Sheet1!$G$2:$G$3</c:f>
              <c:numCache>
                <c:formatCode>0.0;;</c:formatCode>
                <c:ptCount val="2"/>
                <c:pt idx="0">
                  <c:v>7.4598789545966993</c:v>
                </c:pt>
                <c:pt idx="1">
                  <c:v>7.4598789545966993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Croydon University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2.5401210454033007</c:v>
                </c:pt>
                <c:pt idx="1">
                  <c:v>2.5401210454033007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Sheet1!$E$2:$E$3</c:f>
              <c:numCache>
                <c:formatCode>0.0;;</c:formatCode>
                <c:ptCount val="2"/>
                <c:pt idx="0">
                  <c:v>5.4713954409084264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Sheet1!$F$2:$F$3</c:f>
              <c:numCache>
                <c:formatCode>0.0;;</c:formatCode>
                <c:ptCount val="2"/>
                <c:pt idx="0">
                  <c:v>0</c:v>
                </c:pt>
                <c:pt idx="1">
                  <c:v>5.4713954409084264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Croydon University Hospital (337)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4.5286045590915736</c:v>
                </c:pt>
                <c:pt idx="1">
                  <c:v>4.5286045590915736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Sheet1!$F$2:$F$3</c:f>
              <c:numCache>
                <c:formatCode>0.0;;</c:formatCode>
                <c:ptCount val="2"/>
                <c:pt idx="0">
                  <c:v>4.6365925409268707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Sheet1!$G$2:$G$3</c:f>
              <c:numCache>
                <c:formatCode>0.0;;</c:formatCode>
                <c:ptCount val="2"/>
                <c:pt idx="0">
                  <c:v>0</c:v>
                </c:pt>
                <c:pt idx="1">
                  <c:v>4.6365925409268707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Croydon University Hospital (228)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5.3634074590731293</c:v>
                </c:pt>
                <c:pt idx="1">
                  <c:v>5.3634074590731293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Sheet1!$G$2:$G$3</c:f>
              <c:numCache>
                <c:formatCode>0.0;;</c:formatCode>
                <c:ptCount val="2"/>
                <c:pt idx="0">
                  <c:v>8.6251175618808418</c:v>
                </c:pt>
                <c:pt idx="1">
                  <c:v>8.6251175618808418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Croydon University Hospital (347)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1.3748824381191582</c:v>
                </c:pt>
                <c:pt idx="1">
                  <c:v>1.3748824381191582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717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RJ6 | Croydon Health Services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717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RJ6 | Croydon Health Services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RJ6 | Croydon Health Services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Croydon Health Services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7819188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94079989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7843118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72480293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567710156"/>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81767176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Croydon Health Services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Croydon Health Services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355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staff</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6965365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17030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21317538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0042945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63974898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0439239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58705998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82193138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8437985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3721377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1059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0202741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0081985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63910739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8909452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58098218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69357576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010062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41555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1537040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722900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04939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6964728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14713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75626691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8324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44093275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57107369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04115284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99167257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57767627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80862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79944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31742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74253054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0345251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5897138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99552677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92954218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98219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9201507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2630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4483805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879164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76908547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80135633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02757778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898488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074766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949900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43576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7266441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0201144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8811901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3095956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7951389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50036064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63344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9218790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4565044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2360478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27758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5231922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23449311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56918486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8013425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2967866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77483626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3020992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547437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507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6077595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68897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11138015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05735871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84385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184140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46688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56562116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9513838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547748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71225615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851988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63955689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630868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20976935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5889919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1399226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59013628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748887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71345879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70493828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20570694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99345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0501337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11632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57356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0736730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02249523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048445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082443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5227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633655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061869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41000774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725756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681124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16194114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88680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8292394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2315648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368923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6758384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6747462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589185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6830431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18295872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559564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069040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0671347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035821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641647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8218327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46444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9683377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5756828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108934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573539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3131933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6100712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8871743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2384292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000639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0485114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2783149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9052253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0169550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28062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266839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0790795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0369974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2411872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95955118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35205157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83309983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91655073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1904414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0176352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4021462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1441954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7305095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6234271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1369591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1789307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0642507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4734176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8816281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6179779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2105551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6824644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1583412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8850545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086675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0643251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881660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1161571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81131614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059508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2914799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8544623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70651085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6306165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7204635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6903330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9110287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383941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829886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624836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5332038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1487402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2711434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932747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09214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569253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128889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52007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44589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2626317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6674953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87582175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04992401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83449450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53717870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41495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667983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81446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417859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33033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80012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045528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14671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55562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6710513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144566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90651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732961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80578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802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69432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830388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2207136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22384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93556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52904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22527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3412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71898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47830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034777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1986730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0655601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2190745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85139591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33441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41123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012817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45522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28920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26455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33799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3125368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90907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91118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070493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89176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43716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40568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77751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796168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8122615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059468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814051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1333539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826583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09860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10904</TotalTime>
  <Words>16252</Words>
  <Application>Microsoft Office PowerPoint</Application>
  <PresentationFormat>Widescreen</PresentationFormat>
  <Paragraphs>2026</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Croydon Health Services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2025-08-03T08:22:50Z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